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463" r:id="rId2"/>
    <p:sldId id="472" r:id="rId3"/>
    <p:sldId id="479" r:id="rId4"/>
    <p:sldId id="480" r:id="rId5"/>
    <p:sldId id="481" r:id="rId6"/>
    <p:sldId id="482" r:id="rId7"/>
    <p:sldId id="483" r:id="rId8"/>
    <p:sldId id="478" r:id="rId9"/>
    <p:sldId id="4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598" autoAdjust="0"/>
  </p:normalViewPr>
  <p:slideViewPr>
    <p:cSldViewPr snapToGrid="0">
      <p:cViewPr varScale="1">
        <p:scale>
          <a:sx n="88" d="100"/>
          <a:sy n="88" d="100"/>
        </p:scale>
        <p:origin x="-466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3E2AFA-4D1A-46F1-91D3-E3DE30367A6F}" type="datetimeFigureOut">
              <a:rPr lang="en-US" smtClean="0"/>
              <a:pPr/>
              <a:t>11/8/2021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A6B09-139A-4488-B1D3-FD1D5D1DB2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52839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8.11.2021.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9161/574/8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68A4132F-DEC6-4332-A00C-A11AD4519B6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64965EAE-E41A-435F-B993-07E824B6C9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="" xmlns:a16="http://schemas.microsoft.com/office/drawing/2014/main" id="{152F8994-E6D4-4311-9548-C3607BC43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5529943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2</a:t>
            </a:r>
            <a:r>
              <a:rPr lang="en-US" sz="2800" dirty="0"/>
              <a:t>: </a:t>
            </a:r>
            <a:r>
              <a:rPr lang="hr-HR" sz="2800" dirty="0" err="1"/>
              <a:t>Self-check</a:t>
            </a:r>
            <a:r>
              <a:rPr lang="hr-HR" sz="2800" dirty="0"/>
              <a:t> 2</a:t>
            </a:r>
            <a:br>
              <a:rPr lang="hr-HR" sz="2800" dirty="0"/>
            </a:br>
            <a:r>
              <a:rPr lang="hr-HR" sz="2800" dirty="0"/>
              <a:t/>
            </a:r>
            <a:br>
              <a:rPr lang="hr-HR" sz="2800" dirty="0"/>
            </a:br>
            <a:endParaRPr lang="en-US" sz="28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=""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7EEA301-4B8B-40FE-BAA0-FCBC412A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51437" b="2232"/>
          <a:stretch/>
        </p:blipFill>
        <p:spPr>
          <a:xfrm>
            <a:off x="7928136" y="1527184"/>
            <a:ext cx="3987445" cy="51483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C1F6274-A994-4CE1-9890-84263BD725D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233" y="3110845"/>
            <a:ext cx="2472326" cy="32322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=""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4875F61-9DAD-4472-B100-2960D2DA36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0076" y="493500"/>
            <a:ext cx="3514724" cy="4351338"/>
          </a:xfrm>
        </p:spPr>
        <p:txBody>
          <a:bodyPr>
            <a:normAutofit/>
          </a:bodyPr>
          <a:lstStyle/>
          <a:p>
            <a:r>
              <a:rPr lang="hr-HR" dirty="0"/>
              <a:t>Open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workbook</a:t>
            </a:r>
            <a:r>
              <a:rPr lang="hr-HR" dirty="0"/>
              <a:t>, </a:t>
            </a:r>
            <a:r>
              <a:rPr lang="hr-HR" dirty="0" err="1"/>
              <a:t>page</a:t>
            </a:r>
            <a:r>
              <a:rPr lang="hr-HR" dirty="0"/>
              <a:t> 45 </a:t>
            </a:r>
            <a:r>
              <a:rPr lang="hr-HR" dirty="0" err="1"/>
              <a:t>and</a:t>
            </a:r>
            <a:r>
              <a:rPr lang="hr-HR" dirty="0"/>
              <a:t> 46</a:t>
            </a:r>
          </a:p>
          <a:p>
            <a:r>
              <a:rPr lang="hr-HR" dirty="0"/>
              <a:t>Do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tasks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check</a:t>
            </a:r>
            <a:r>
              <a:rPr lang="hr-HR" dirty="0"/>
              <a:t>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results</a:t>
            </a:r>
            <a:r>
              <a:rPr lang="hr-HR" dirty="0"/>
              <a:t> on </a:t>
            </a: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/>
              <a:t>next</a:t>
            </a:r>
            <a:r>
              <a:rPr lang="hr-HR" dirty="0"/>
              <a:t> </a:t>
            </a:r>
            <a:r>
              <a:rPr lang="hr-HR" dirty="0" err="1"/>
              <a:t>slides</a:t>
            </a:r>
            <a:r>
              <a:rPr lang="hr-HR" dirty="0"/>
              <a:t>.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3F6EBC2-D09A-49BB-B0B8-E7FC2C8D9E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493500"/>
            <a:ext cx="3477296" cy="45460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9DC3A4A-748D-4C59-9ED4-CA5C53BF8B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6461" y="1363360"/>
            <a:ext cx="3477296" cy="454606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48913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533DE5-14C6-4AEE-8E0B-7D0EC12D76B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3958" y="855839"/>
            <a:ext cx="8600192" cy="50848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28A2B00-1BFC-46BE-86D5-1070A67160C0}"/>
              </a:ext>
            </a:extLst>
          </p:cNvPr>
          <p:cNvSpPr txBox="1"/>
          <p:nvPr/>
        </p:nvSpPr>
        <p:spPr>
          <a:xfrm>
            <a:off x="2875175" y="2667786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convicts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91A102-5E4C-428D-8DAE-A554B9941BCA}"/>
              </a:ext>
            </a:extLst>
          </p:cNvPr>
          <p:cNvSpPr txBox="1"/>
          <p:nvPr/>
        </p:nvSpPr>
        <p:spPr>
          <a:xfrm>
            <a:off x="3503630" y="3224343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overdressed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F6E7D42-499F-4DAB-A9D7-E60050195062}"/>
              </a:ext>
            </a:extLst>
          </p:cNvPr>
          <p:cNvSpPr txBox="1"/>
          <p:nvPr/>
        </p:nvSpPr>
        <p:spPr>
          <a:xfrm>
            <a:off x="7274350" y="2937178"/>
            <a:ext cx="1784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drawing</a:t>
            </a:r>
            <a:r>
              <a:rPr lang="hr-HR" i="1" dirty="0">
                <a:solidFill>
                  <a:srgbClr val="FF0000"/>
                </a:solidFill>
              </a:rPr>
              <a:t> room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AEE1BB-1831-44F7-B885-6B6E99DD1858}"/>
              </a:ext>
            </a:extLst>
          </p:cNvPr>
          <p:cNvSpPr txBox="1"/>
          <p:nvPr/>
        </p:nvSpPr>
        <p:spPr>
          <a:xfrm>
            <a:off x="8180895" y="3496733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abuse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BB30DE3-1053-4872-8329-FE2F9BA45196}"/>
              </a:ext>
            </a:extLst>
          </p:cNvPr>
          <p:cNvSpPr txBox="1"/>
          <p:nvPr/>
        </p:nvSpPr>
        <p:spPr>
          <a:xfrm>
            <a:off x="2202728" y="4068215"/>
            <a:ext cx="152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working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class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BDEF92-56A1-4F1F-9FBE-5FDE423D09AD}"/>
              </a:ext>
            </a:extLst>
          </p:cNvPr>
          <p:cNvSpPr txBox="1"/>
          <p:nvPr/>
        </p:nvSpPr>
        <p:spPr>
          <a:xfrm>
            <a:off x="3593183" y="4348194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overcrowded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36FCBB6-77BF-4A3D-BCAA-B8F4ECF21DAD}"/>
              </a:ext>
            </a:extLst>
          </p:cNvPr>
          <p:cNvSpPr txBox="1"/>
          <p:nvPr/>
        </p:nvSpPr>
        <p:spPr>
          <a:xfrm>
            <a:off x="6389801" y="4923935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mischievous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6A7E9C3-BFCE-4581-B2B0-98A3F2E29C14}"/>
              </a:ext>
            </a:extLst>
          </p:cNvPr>
          <p:cNvSpPr txBox="1"/>
          <p:nvPr/>
        </p:nvSpPr>
        <p:spPr>
          <a:xfrm>
            <a:off x="2796619" y="4660319"/>
            <a:ext cx="141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value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01743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ADF6FB9-DF2E-4798-BAD5-1962FCA32C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2637"/>
          <a:stretch/>
        </p:blipFill>
        <p:spPr>
          <a:xfrm>
            <a:off x="1355935" y="1676400"/>
            <a:ext cx="9480130" cy="35052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419FF6-BF8B-4D9B-8E91-8CF1CD907188}"/>
              </a:ext>
            </a:extLst>
          </p:cNvPr>
          <p:cNvSpPr txBox="1"/>
          <p:nvPr/>
        </p:nvSpPr>
        <p:spPr>
          <a:xfrm>
            <a:off x="4986779" y="2092751"/>
            <a:ext cx="43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DEEF547-449E-4C98-9409-0C5C445C9AEF}"/>
              </a:ext>
            </a:extLst>
          </p:cNvPr>
          <p:cNvSpPr txBox="1"/>
          <p:nvPr/>
        </p:nvSpPr>
        <p:spPr>
          <a:xfrm>
            <a:off x="4980494" y="2764238"/>
            <a:ext cx="43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7A838E4-7E8A-4F29-BEE6-329B26686B59}"/>
              </a:ext>
            </a:extLst>
          </p:cNvPr>
          <p:cNvSpPr txBox="1"/>
          <p:nvPr/>
        </p:nvSpPr>
        <p:spPr>
          <a:xfrm>
            <a:off x="4980494" y="3120330"/>
            <a:ext cx="43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73EE260-DF84-4E48-9AE5-1C06E52747D6}"/>
              </a:ext>
            </a:extLst>
          </p:cNvPr>
          <p:cNvSpPr txBox="1"/>
          <p:nvPr/>
        </p:nvSpPr>
        <p:spPr>
          <a:xfrm>
            <a:off x="4980494" y="3431242"/>
            <a:ext cx="43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16A1401-1890-439C-B5CA-9D02DE9B99E0}"/>
              </a:ext>
            </a:extLst>
          </p:cNvPr>
          <p:cNvSpPr txBox="1"/>
          <p:nvPr/>
        </p:nvSpPr>
        <p:spPr>
          <a:xfrm>
            <a:off x="4986779" y="4091118"/>
            <a:ext cx="43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901387-3CDD-4ED2-936B-F71AA94C1A61}"/>
              </a:ext>
            </a:extLst>
          </p:cNvPr>
          <p:cNvSpPr txBox="1"/>
          <p:nvPr/>
        </p:nvSpPr>
        <p:spPr>
          <a:xfrm>
            <a:off x="5007204" y="4395918"/>
            <a:ext cx="43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29BBC3D-AC46-45C8-9A42-9C30AD9E22BC}"/>
              </a:ext>
            </a:extLst>
          </p:cNvPr>
          <p:cNvSpPr txBox="1"/>
          <p:nvPr/>
        </p:nvSpPr>
        <p:spPr>
          <a:xfrm>
            <a:off x="4980494" y="2442156"/>
            <a:ext cx="43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="" xmlns:p14="http://schemas.microsoft.com/office/powerpoint/2010/main" val="1324560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B23D131-483D-45F2-A8B1-05306A713C7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393" y="457317"/>
            <a:ext cx="7885506" cy="320980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E5E40D-0B78-45A1-85C2-C7F9B2F0AE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b="3415"/>
          <a:stretch/>
        </p:blipFill>
        <p:spPr>
          <a:xfrm>
            <a:off x="3219377" y="4219576"/>
            <a:ext cx="8678824" cy="218110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A1E1AC3-9E88-4D62-8FEE-C80B85D96753}"/>
              </a:ext>
            </a:extLst>
          </p:cNvPr>
          <p:cNvSpPr txBox="1"/>
          <p:nvPr/>
        </p:nvSpPr>
        <p:spPr>
          <a:xfrm>
            <a:off x="1036948" y="989814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lived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457B894-2E2F-4E42-B5B8-5E95CBD3A553}"/>
              </a:ext>
            </a:extLst>
          </p:cNvPr>
          <p:cNvSpPr txBox="1"/>
          <p:nvPr/>
        </p:nvSpPr>
        <p:spPr>
          <a:xfrm>
            <a:off x="4187072" y="2232166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edited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2BBDCBB-21F2-4673-B931-1B9FDFE26C3B}"/>
              </a:ext>
            </a:extLst>
          </p:cNvPr>
          <p:cNvSpPr txBox="1"/>
          <p:nvPr/>
        </p:nvSpPr>
        <p:spPr>
          <a:xfrm>
            <a:off x="957288" y="1916170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ended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4FF1FD-5470-4CCB-A9C3-CFF3BD8AA23B}"/>
              </a:ext>
            </a:extLst>
          </p:cNvPr>
          <p:cNvSpPr txBox="1"/>
          <p:nvPr/>
        </p:nvSpPr>
        <p:spPr>
          <a:xfrm>
            <a:off x="917731" y="2509942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wrote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4ABAFC0-4CA5-4CD7-B17F-47062F220FD4}"/>
              </a:ext>
            </a:extLst>
          </p:cNvPr>
          <p:cNvSpPr txBox="1"/>
          <p:nvPr/>
        </p:nvSpPr>
        <p:spPr>
          <a:xfrm>
            <a:off x="1729818" y="2806043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fought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57D11D7-40A2-41AD-AEF1-0D2149ECE718}"/>
              </a:ext>
            </a:extLst>
          </p:cNvPr>
          <p:cNvSpPr txBox="1"/>
          <p:nvPr/>
        </p:nvSpPr>
        <p:spPr>
          <a:xfrm>
            <a:off x="5403130" y="2791647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brought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35FAB347-B7AD-4F6E-8104-6605A54D74F7}"/>
              </a:ext>
            </a:extLst>
          </p:cNvPr>
          <p:cNvSpPr txBox="1"/>
          <p:nvPr/>
        </p:nvSpPr>
        <p:spPr>
          <a:xfrm>
            <a:off x="6173049" y="1916170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managed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E0C6150-9A90-4BA4-B968-772AB610FE7A}"/>
              </a:ext>
            </a:extLst>
          </p:cNvPr>
          <p:cNvSpPr txBox="1"/>
          <p:nvPr/>
        </p:nvSpPr>
        <p:spPr>
          <a:xfrm>
            <a:off x="4410352" y="1294614"/>
            <a:ext cx="160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didn’t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r>
              <a:rPr lang="hr-HR" i="1" dirty="0" err="1">
                <a:solidFill>
                  <a:srgbClr val="FF0000"/>
                </a:solidFill>
              </a:rPr>
              <a:t>receive</a:t>
            </a:r>
            <a:r>
              <a:rPr lang="hr-HR" i="1" dirty="0">
                <a:solidFill>
                  <a:srgbClr val="FF0000"/>
                </a:solidFill>
              </a:rPr>
              <a:t>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D2747CB-995A-4F22-B2A7-2604BE748200}"/>
              </a:ext>
            </a:extLst>
          </p:cNvPr>
          <p:cNvSpPr txBox="1"/>
          <p:nvPr/>
        </p:nvSpPr>
        <p:spPr>
          <a:xfrm>
            <a:off x="2150713" y="1625813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left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326C5EC-007D-4762-B729-6CD6DC8704A1}"/>
              </a:ext>
            </a:extLst>
          </p:cNvPr>
          <p:cNvSpPr txBox="1"/>
          <p:nvPr/>
        </p:nvSpPr>
        <p:spPr>
          <a:xfrm>
            <a:off x="7401612" y="5042360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grew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52C307E-C409-462B-BF13-4A485FA89B9A}"/>
              </a:ext>
            </a:extLst>
          </p:cNvPr>
          <p:cNvSpPr txBox="1"/>
          <p:nvPr/>
        </p:nvSpPr>
        <p:spPr>
          <a:xfrm>
            <a:off x="5562003" y="5709050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died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8B4DC88-0198-43E0-A999-AAA016C8E6EF}"/>
              </a:ext>
            </a:extLst>
          </p:cNvPr>
          <p:cNvSpPr txBox="1"/>
          <p:nvPr/>
        </p:nvSpPr>
        <p:spPr>
          <a:xfrm>
            <a:off x="5103223" y="4787361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published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A5B0E4F-1EF1-43E0-A4D8-F6200686CCFD}"/>
              </a:ext>
            </a:extLst>
          </p:cNvPr>
          <p:cNvSpPr txBox="1"/>
          <p:nvPr/>
        </p:nvSpPr>
        <p:spPr>
          <a:xfrm>
            <a:off x="7133309" y="4418029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became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284240-8655-40CF-9BFF-D21F98CE8BA1}"/>
              </a:ext>
            </a:extLst>
          </p:cNvPr>
          <p:cNvSpPr txBox="1"/>
          <p:nvPr/>
        </p:nvSpPr>
        <p:spPr>
          <a:xfrm>
            <a:off x="5572812" y="4138115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began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BD6F438-46B0-49EB-BA94-DDFC87436DCE}"/>
              </a:ext>
            </a:extLst>
          </p:cNvPr>
          <p:cNvSpPr txBox="1"/>
          <p:nvPr/>
        </p:nvSpPr>
        <p:spPr>
          <a:xfrm>
            <a:off x="9649906" y="5084722"/>
            <a:ext cx="138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err="1">
                <a:solidFill>
                  <a:srgbClr val="FF0000"/>
                </a:solidFill>
              </a:rPr>
              <a:t>made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1043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CD4383-9442-418D-AEB9-BADA4D17C7D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1735" y="1295399"/>
            <a:ext cx="8850442" cy="405902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B12F1F-1DC1-444E-A782-379D716404B1}"/>
              </a:ext>
            </a:extLst>
          </p:cNvPr>
          <p:cNvSpPr txBox="1"/>
          <p:nvPr/>
        </p:nvSpPr>
        <p:spPr>
          <a:xfrm>
            <a:off x="2372411" y="2278584"/>
            <a:ext cx="676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did you have for lunch?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656D8F-91A8-4E13-A7DA-459993F4A5A9}"/>
              </a:ext>
            </a:extLst>
          </p:cNvPr>
          <p:cNvSpPr txBox="1"/>
          <p:nvPr/>
        </p:nvSpPr>
        <p:spPr>
          <a:xfrm>
            <a:off x="2372411" y="2964615"/>
            <a:ext cx="676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What did you wear on our first date?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B2E744-49C5-4EFF-B04A-9659DB2F4049}"/>
              </a:ext>
            </a:extLst>
          </p:cNvPr>
          <p:cNvSpPr txBox="1"/>
          <p:nvPr/>
        </p:nvSpPr>
        <p:spPr>
          <a:xfrm>
            <a:off x="2372410" y="3629091"/>
            <a:ext cx="676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When did you come home?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3DDCA4-94F2-4634-A12A-248F1A6EFCB5}"/>
              </a:ext>
            </a:extLst>
          </p:cNvPr>
          <p:cNvSpPr txBox="1"/>
          <p:nvPr/>
        </p:nvSpPr>
        <p:spPr>
          <a:xfrm>
            <a:off x="2372413" y="4315122"/>
            <a:ext cx="6768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Why did you feel sick?</a:t>
            </a:r>
          </a:p>
        </p:txBody>
      </p:sp>
    </p:spTree>
    <p:extLst>
      <p:ext uri="{BB962C8B-B14F-4D97-AF65-F5344CB8AC3E}">
        <p14:creationId xmlns="" xmlns:p14="http://schemas.microsoft.com/office/powerpoint/2010/main" val="15039565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E46706A-8115-4821-BF5D-24CB61EDBD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7439" y="1296579"/>
            <a:ext cx="10157122" cy="3989796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ABC440E-C995-41E2-9F19-F7B9BC607CF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64549" y="1739253"/>
            <a:ext cx="1211976" cy="4514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6FC36DE-E72A-4CED-B996-90F111E323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9537" y="2990850"/>
            <a:ext cx="428464" cy="3577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D88AA9D-19D4-421D-9BB3-AC51A8D456C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4565" y="3697641"/>
            <a:ext cx="1014921" cy="378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4108BF0-8C77-476F-81D0-70BB4EB9AC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4829" y="3274719"/>
            <a:ext cx="870296" cy="451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5D26E71-8188-4182-B36C-06AD2E6B8E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2761" y="3246144"/>
            <a:ext cx="1211976" cy="4514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3B56E41C-F080-4468-B6D1-518F04F444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9486" y="4034778"/>
            <a:ext cx="1211976" cy="4514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4D124E2-2C8D-4997-82B5-7FD9E98CA0E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9224" y="3611856"/>
            <a:ext cx="1211976" cy="451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F3B915-B016-48FC-9134-4291A9D4B6A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4749" y="4044303"/>
            <a:ext cx="1211976" cy="4514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8579022-11AF-4A0C-B7D7-E1662F8D925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9158" y="2125985"/>
            <a:ext cx="507567" cy="451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860E46A-6328-4EDD-B911-C0FB1FF3AD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38192" y="2125986"/>
            <a:ext cx="968664" cy="4514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C1A3E9E-CCB7-464E-B213-49F197B08A6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58364" y="1739253"/>
            <a:ext cx="680886" cy="4514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9F177EE-8614-40D8-87B8-F97ACC9211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167" y="1740783"/>
            <a:ext cx="1211976" cy="4514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93395088-89C3-44C2-AF7A-C97494C4D9B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0744" y="2487935"/>
            <a:ext cx="878881" cy="45149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7F533AA-2A8B-420C-8BDA-5F3CAA766C0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1259" y="2495550"/>
            <a:ext cx="507567" cy="4514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1696214C-6FDA-465C-ADE7-D3D8BB22AD8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6725" y="2927222"/>
            <a:ext cx="870296" cy="4514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064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55A669F-822A-4113-B9B7-E6BE4DA67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380" y="171024"/>
            <a:ext cx="6508620" cy="6229776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Rate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knowledge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language</a:t>
            </a:r>
            <a:r>
              <a:rPr lang="hr-HR" dirty="0"/>
              <a:t> </a:t>
            </a:r>
            <a:r>
              <a:rPr lang="hr-HR" dirty="0" err="1"/>
              <a:t>skills</a:t>
            </a:r>
            <a:r>
              <a:rPr lang="hr-HR" dirty="0"/>
              <a:t> development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Unit</a:t>
            </a:r>
            <a:r>
              <a:rPr lang="hr-HR" dirty="0"/>
              <a:t> 2.</a:t>
            </a:r>
            <a:r>
              <a:rPr lang="hr-HR" i="1" dirty="0"/>
              <a:t> </a:t>
            </a:r>
            <a:endParaRPr lang="hr-HR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hr-HR" b="1" i="1" dirty="0"/>
          </a:p>
          <a:p>
            <a:pPr marL="0" indent="0">
              <a:buNone/>
            </a:pPr>
            <a:r>
              <a:rPr lang="hr-HR" sz="2300" dirty="0"/>
              <a:t>Sada mogu…</a:t>
            </a:r>
          </a:p>
          <a:p>
            <a:pPr marL="0" indent="0">
              <a:buNone/>
            </a:pPr>
            <a:r>
              <a:rPr lang="hr-HR" sz="2300" dirty="0"/>
              <a:t>... razgovarati o viktorijanskom društvu.</a:t>
            </a:r>
          </a:p>
          <a:p>
            <a:pPr marL="0" indent="0">
              <a:buNone/>
            </a:pPr>
            <a:r>
              <a:rPr lang="hr-HR" sz="2300" dirty="0"/>
              <a:t>… opisati život ljudi u viktorijansko doba </a:t>
            </a:r>
            <a:r>
              <a:rPr lang="hr-HR" sz="2300"/>
              <a:t>koristeći </a:t>
            </a:r>
            <a:r>
              <a:rPr lang="hr-HR" sz="2300" smtClean="0"/>
              <a:t>prošlo</a:t>
            </a:r>
            <a:br>
              <a:rPr lang="hr-HR" sz="2300" smtClean="0"/>
            </a:br>
            <a:r>
              <a:rPr lang="hr-HR" sz="2300" smtClean="0"/>
              <a:t>     </a:t>
            </a:r>
            <a:r>
              <a:rPr lang="hr-HR" sz="2300" dirty="0"/>
              <a:t>glagolsko vrijeme </a:t>
            </a:r>
            <a:r>
              <a:rPr lang="hr-HR" sz="2300" b="1" i="1" dirty="0" err="1"/>
              <a:t>the</a:t>
            </a:r>
            <a:r>
              <a:rPr lang="hr-HR" sz="2300" b="1" i="1" dirty="0"/>
              <a:t> past </a:t>
            </a:r>
            <a:r>
              <a:rPr lang="hr-HR" sz="2300" b="1" i="1" dirty="0" err="1"/>
              <a:t>simple</a:t>
            </a:r>
            <a:r>
              <a:rPr lang="hr-HR" sz="2300" b="1" dirty="0"/>
              <a:t>.</a:t>
            </a:r>
          </a:p>
          <a:p>
            <a:pPr marL="0" indent="0">
              <a:buNone/>
            </a:pPr>
            <a:r>
              <a:rPr lang="hr-HR" sz="2300" dirty="0"/>
              <a:t>… upotrijebiti </a:t>
            </a:r>
            <a:r>
              <a:rPr lang="hr-HR" sz="2300" b="1" i="1" dirty="0" err="1"/>
              <a:t>the</a:t>
            </a:r>
            <a:r>
              <a:rPr lang="hr-HR" sz="2300" b="1" i="1" dirty="0"/>
              <a:t> past </a:t>
            </a:r>
            <a:r>
              <a:rPr lang="hr-HR" sz="2300" b="1" i="1" dirty="0" err="1"/>
              <a:t>continuous</a:t>
            </a:r>
            <a:r>
              <a:rPr lang="hr-HR" sz="2300" b="1" i="1" dirty="0"/>
              <a:t> </a:t>
            </a:r>
            <a:r>
              <a:rPr lang="hr-HR" sz="2300" dirty="0"/>
              <a:t>za prošle događaje.</a:t>
            </a:r>
          </a:p>
          <a:p>
            <a:pPr marL="0" indent="0">
              <a:buNone/>
            </a:pPr>
            <a:r>
              <a:rPr lang="hr-HR" sz="2300" dirty="0"/>
              <a:t>… snimiti obrazovni video.</a:t>
            </a:r>
          </a:p>
          <a:p>
            <a:pPr marL="0" indent="0">
              <a:buNone/>
            </a:pPr>
            <a:r>
              <a:rPr lang="hr-HR" sz="2300" dirty="0"/>
              <a:t>… prepričati biografiju Oscara Wilde-a.</a:t>
            </a:r>
          </a:p>
          <a:p>
            <a:pPr marL="0" indent="0">
              <a:buNone/>
            </a:pPr>
            <a:r>
              <a:rPr lang="hr-HR" sz="2300" dirty="0"/>
              <a:t>… odglumiti </a:t>
            </a:r>
            <a:r>
              <a:rPr lang="hr-HR" sz="2300" dirty="0" smtClean="0"/>
              <a:t>scenu/dijalog </a:t>
            </a:r>
            <a:r>
              <a:rPr lang="hr-HR" sz="2300" dirty="0"/>
              <a:t>iz romana </a:t>
            </a:r>
            <a:r>
              <a:rPr lang="hr-HR" sz="2300" i="1" dirty="0"/>
              <a:t>Slika Doriana Graya.</a:t>
            </a:r>
            <a:endParaRPr lang="hr-HR" sz="2300" dirty="0"/>
          </a:p>
          <a:p>
            <a:pPr marL="0" indent="0">
              <a:buNone/>
            </a:pPr>
            <a:r>
              <a:rPr lang="hr-HR" sz="2300" dirty="0"/>
              <a:t>… napisati biografiju.</a:t>
            </a:r>
          </a:p>
          <a:p>
            <a:pPr marL="0" indent="0">
              <a:buNone/>
            </a:pPr>
            <a:r>
              <a:rPr lang="hr-HR" sz="2300" dirty="0"/>
              <a:t>… izraditi internetski profil osobe iz prošlosti.</a:t>
            </a:r>
          </a:p>
          <a:p>
            <a:pPr marL="0" indent="0">
              <a:buNone/>
            </a:pPr>
            <a:r>
              <a:rPr lang="hr-HR" sz="2300" dirty="0"/>
              <a:t>… izložiti plakat u kratkom govoru.</a:t>
            </a:r>
          </a:p>
          <a:p>
            <a:pPr marL="0" indent="0">
              <a:buNone/>
            </a:pPr>
            <a:r>
              <a:rPr lang="hr-HR" sz="2300" dirty="0"/>
              <a:t>… razgovarati o društvenim problemima u Australiji. 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8A17D39-5BB0-4313-B801-4DBA70070B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070850" cy="662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569901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240084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680364"/>
            <a:ext cx="11824416" cy="2937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r-HR" sz="2000" b="1" dirty="0" smtClean="0">
                <a:solidFill>
                  <a:prstClr val="black"/>
                </a:solidFill>
                <a:latin typeface="Calibri" panose="020F0502020204030204"/>
              </a:rPr>
              <a:t>SELF </a:t>
            </a:r>
            <a:r>
              <a:rPr lang="hr-HR" sz="2000" b="1" dirty="0">
                <a:solidFill>
                  <a:prstClr val="black"/>
                </a:solidFill>
                <a:latin typeface="Calibri" panose="020F0502020204030204"/>
              </a:rPr>
              <a:t>CHECK</a:t>
            </a:r>
            <a:r>
              <a:rPr kumimoji="0" lang="hr-H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r>
              <a:rPr lang="hr-HR" sz="2000" dirty="0">
                <a:solidFill>
                  <a:prstClr val="black"/>
                </a:solidFill>
                <a:hlinkClick r:id="rId4"/>
              </a:rPr>
              <a:t>https://wordwall.net/play/19161/574/808</a:t>
            </a:r>
            <a:endParaRPr lang="hr-HR" sz="2000" dirty="0">
              <a:solidFill>
                <a:prstClr val="black"/>
              </a:solidFill>
            </a:endParaRPr>
          </a:p>
          <a:p>
            <a:pPr marL="0" lvl="0" indent="0" algn="ctr">
              <a:buNone/>
              <a:defRPr/>
            </a:pPr>
            <a:endParaRPr lang="hr-H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4446</TotalTime>
  <Words>121</Words>
  <Application>Microsoft Office PowerPoint</Application>
  <PresentationFormat>Custom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sustava Office</vt:lpstr>
      <vt:lpstr>Unit 2: Self-check 2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sk-sivos</cp:lastModifiedBy>
  <cp:revision>121</cp:revision>
  <dcterms:created xsi:type="dcterms:W3CDTF">2021-09-01T06:25:32Z</dcterms:created>
  <dcterms:modified xsi:type="dcterms:W3CDTF">2021-11-08T08:35:52Z</dcterms:modified>
</cp:coreProperties>
</file>